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4911"/>
            <a:ext cx="9144000" cy="6207679"/>
          </a:xfrm>
        </p:spPr>
        <p:txBody>
          <a:bodyPr>
            <a:noAutofit/>
          </a:bodyPr>
          <a:lstStyle/>
          <a:p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Declare what is to be, present it—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let them take counsel together.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Who foretold this long ago,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who declared it from the distant past?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Was it not I, the Lord?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And there is no God apart from me,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a righteous God and a Savior;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there is none but me.</a:t>
            </a:r>
            <a:endParaRPr lang="ru-RU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25210" y="62460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Isaiah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45:21-25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468906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22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“Turn to me and be saved,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all you ends of the earth;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for I am God, and there is no other.</a:t>
            </a:r>
            <a:endParaRPr lang="uk-UA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By myself I have sworn,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my mouth has uttered in all integrity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a word that will not be revoked: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Before me every knee will bow;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by me every tongue will swear.</a:t>
            </a:r>
            <a:endParaRPr lang="ru-RU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9362" y="71115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They will say of me, ‘In the Lord alone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are deliverance and strength.’ ”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All who have raged against him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will come to him and be put to shame.</a:t>
            </a:r>
            <a:endParaRPr lang="uk-UA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25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But all the descendants of Israel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will find deliverance in the Lord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and will make their boast in him.</a:t>
            </a:r>
            <a:endParaRPr lang="ru-RU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179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12</cp:revision>
  <dcterms:created xsi:type="dcterms:W3CDTF">2021-12-07T20:43:07Z</dcterms:created>
  <dcterms:modified xsi:type="dcterms:W3CDTF">2022-01-14T20:30:18Z</dcterms:modified>
</cp:coreProperties>
</file>